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0" r:id="rId6"/>
    <p:sldId id="281" r:id="rId7"/>
    <p:sldId id="282" r:id="rId8"/>
    <p:sldId id="283" r:id="rId9"/>
    <p:sldId id="284" r:id="rId10"/>
    <p:sldId id="285" r:id="rId11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E513DA-8D69-4B02-AE6B-E5734934D7F2}" v="50" dt="2025-12-18T15:28:04.9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5-12-18T15:28:04.905" v="1634" actId="478"/>
      <pc:docMkLst>
        <pc:docMk/>
      </pc:docMkLst>
      <pc:sldChg chg="addSp delSp modSp mod">
        <pc:chgData name="Jonny Tilford" userId="1700ab20-2b1c-4e6c-8c80-166aa5a5c274" providerId="ADAL" clId="{895E349F-E8A4-4665-A7D8-59DC0CD87049}" dt="2025-12-18T15:22:37.905" v="1587" actId="1076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5-12-18T15:21:18.157" v="1578" actId="20577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5-12-18T15:22:19.270" v="1583" actId="688"/>
          <ac:picMkLst>
            <pc:docMk/>
            <pc:sldMk cId="3629804667" sldId="257"/>
            <ac:picMk id="1026" creationId="{B2B2C5FC-B334-0509-D493-D761FC25CA9D}"/>
          </ac:picMkLst>
        </pc:picChg>
        <pc:picChg chg="add mod">
          <ac:chgData name="Jonny Tilford" userId="1700ab20-2b1c-4e6c-8c80-166aa5a5c274" providerId="ADAL" clId="{895E349F-E8A4-4665-A7D8-59DC0CD87049}" dt="2025-12-18T15:22:37.905" v="1587" actId="1076"/>
          <ac:picMkLst>
            <pc:docMk/>
            <pc:sldMk cId="3629804667" sldId="257"/>
            <ac:picMk id="1028" creationId="{EEB2939C-5E33-BE8A-2FE1-B4B19092CE21}"/>
          </ac:picMkLst>
        </pc:picChg>
        <pc:picChg chg="add mod">
          <ac:chgData name="Jonny Tilford" userId="1700ab20-2b1c-4e6c-8c80-166aa5a5c274" providerId="ADAL" clId="{895E349F-E8A4-4665-A7D8-59DC0CD87049}" dt="2025-12-18T15:22:11.978" v="1579" actId="1076"/>
          <ac:picMkLst>
            <pc:docMk/>
            <pc:sldMk cId="3629804667" sldId="257"/>
            <ac:picMk id="1030" creationId="{44697D92-3670-C600-F909-710E447FD695}"/>
          </ac:picMkLst>
        </pc:picChg>
      </pc:sldChg>
      <pc:sldChg chg="addSp delSp modSp add mod">
        <pc:chgData name="Jonny Tilford" userId="1700ab20-2b1c-4e6c-8c80-166aa5a5c274" providerId="ADAL" clId="{895E349F-E8A4-4665-A7D8-59DC0CD87049}" dt="2025-12-18T15:25:34.525" v="1600" actId="478"/>
        <pc:sldMkLst>
          <pc:docMk/>
          <pc:sldMk cId="1479833187" sldId="280"/>
        </pc:sldMkLst>
        <pc:picChg chg="add del">
          <ac:chgData name="Jonny Tilford" userId="1700ab20-2b1c-4e6c-8c80-166aa5a5c274" providerId="ADAL" clId="{895E349F-E8A4-4665-A7D8-59DC0CD87049}" dt="2025-12-18T15:23:21.467" v="1589" actId="478"/>
          <ac:picMkLst>
            <pc:docMk/>
            <pc:sldMk cId="1479833187" sldId="280"/>
            <ac:picMk id="1026" creationId="{EAAFCFFA-30AD-7077-1991-9DD12CF6884F}"/>
          </ac:picMkLst>
        </pc:picChg>
        <pc:picChg chg="add mod">
          <ac:chgData name="Jonny Tilford" userId="1700ab20-2b1c-4e6c-8c80-166aa5a5c274" providerId="ADAL" clId="{895E349F-E8A4-4665-A7D8-59DC0CD87049}" dt="2025-12-18T15:25:28.049" v="1597" actId="1076"/>
          <ac:picMkLst>
            <pc:docMk/>
            <pc:sldMk cId="1479833187" sldId="280"/>
            <ac:picMk id="2050" creationId="{F80370CF-02EB-4835-3760-419437194D2F}"/>
          </ac:picMkLst>
        </pc:picChg>
        <pc:picChg chg="add del mod">
          <ac:chgData name="Jonny Tilford" userId="1700ab20-2b1c-4e6c-8c80-166aa5a5c274" providerId="ADAL" clId="{895E349F-E8A4-4665-A7D8-59DC0CD87049}" dt="2025-12-18T15:25:34.525" v="1600" actId="478"/>
          <ac:picMkLst>
            <pc:docMk/>
            <pc:sldMk cId="1479833187" sldId="280"/>
            <ac:picMk id="2052" creationId="{863D743C-A59A-EC02-E404-DA65B4DFF854}"/>
          </ac:picMkLst>
        </pc:picChg>
      </pc:sldChg>
      <pc:sldChg chg="addSp delSp modSp add del">
        <pc:chgData name="Jonny Tilford" userId="1700ab20-2b1c-4e6c-8c80-166aa5a5c274" providerId="ADAL" clId="{895E349F-E8A4-4665-A7D8-59DC0CD87049}" dt="2025-12-18T15:23:02.362" v="1588" actId="47"/>
        <pc:sldMkLst>
          <pc:docMk/>
          <pc:sldMk cId="2115072597" sldId="281"/>
        </pc:sldMkLst>
      </pc:sldChg>
      <pc:sldChg chg="add">
        <pc:chgData name="Jonny Tilford" userId="1700ab20-2b1c-4e6c-8c80-166aa5a5c274" providerId="ADAL" clId="{895E349F-E8A4-4665-A7D8-59DC0CD87049}" dt="2025-12-18T15:25:31.816" v="1599" actId="2890"/>
        <pc:sldMkLst>
          <pc:docMk/>
          <pc:sldMk cId="3605325782" sldId="281"/>
        </pc:sldMkLst>
      </pc:sldChg>
      <pc:sldChg chg="addSp delSp modSp add">
        <pc:chgData name="Jonny Tilford" userId="1700ab20-2b1c-4e6c-8c80-166aa5a5c274" providerId="ADAL" clId="{895E349F-E8A4-4665-A7D8-59DC0CD87049}" dt="2025-12-18T15:26:51.897" v="1614" actId="478"/>
        <pc:sldMkLst>
          <pc:docMk/>
          <pc:sldMk cId="1844421467" sldId="282"/>
        </pc:sldMkLst>
        <pc:picChg chg="del">
          <ac:chgData name="Jonny Tilford" userId="1700ab20-2b1c-4e6c-8c80-166aa5a5c274" providerId="ADAL" clId="{895E349F-E8A4-4665-A7D8-59DC0CD87049}" dt="2025-12-18T15:25:38.189" v="1602" actId="478"/>
          <ac:picMkLst>
            <pc:docMk/>
            <pc:sldMk cId="1844421467" sldId="282"/>
            <ac:picMk id="2050" creationId="{22E4512A-61D5-260D-7249-2C65964B5194}"/>
          </ac:picMkLst>
        </pc:picChg>
        <pc:picChg chg="del">
          <ac:chgData name="Jonny Tilford" userId="1700ab20-2b1c-4e6c-8c80-166aa5a5c274" providerId="ADAL" clId="{895E349F-E8A4-4665-A7D8-59DC0CD87049}" dt="2025-12-18T15:25:38.492" v="1603" actId="478"/>
          <ac:picMkLst>
            <pc:docMk/>
            <pc:sldMk cId="1844421467" sldId="282"/>
            <ac:picMk id="2052" creationId="{DEBC8BED-A486-590E-C00D-DBC9A72A1421}"/>
          </ac:picMkLst>
        </pc:picChg>
        <pc:picChg chg="add mod">
          <ac:chgData name="Jonny Tilford" userId="1700ab20-2b1c-4e6c-8c80-166aa5a5c274" providerId="ADAL" clId="{895E349F-E8A4-4665-A7D8-59DC0CD87049}" dt="2025-12-18T15:26:02.713" v="1607" actId="1076"/>
          <ac:picMkLst>
            <pc:docMk/>
            <pc:sldMk cId="1844421467" sldId="282"/>
            <ac:picMk id="3074" creationId="{36B231A3-0DF0-384E-FC15-1707BFF6F1ED}"/>
          </ac:picMkLst>
        </pc:picChg>
        <pc:picChg chg="add del mod">
          <ac:chgData name="Jonny Tilford" userId="1700ab20-2b1c-4e6c-8c80-166aa5a5c274" providerId="ADAL" clId="{895E349F-E8A4-4665-A7D8-59DC0CD87049}" dt="2025-12-18T15:26:51.897" v="1614" actId="478"/>
          <ac:picMkLst>
            <pc:docMk/>
            <pc:sldMk cId="1844421467" sldId="282"/>
            <ac:picMk id="3076" creationId="{93667D97-E648-26BF-3146-99A09257122C}"/>
          </ac:picMkLst>
        </pc:picChg>
      </pc:sldChg>
      <pc:sldChg chg="addSp delSp modSp add del">
        <pc:chgData name="Jonny Tilford" userId="1700ab20-2b1c-4e6c-8c80-166aa5a5c274" providerId="ADAL" clId="{895E349F-E8A4-4665-A7D8-59DC0CD87049}" dt="2025-12-18T15:23:02.362" v="1588" actId="47"/>
        <pc:sldMkLst>
          <pc:docMk/>
          <pc:sldMk cId="2700064697" sldId="282"/>
        </pc:sldMkLst>
      </pc:sldChg>
      <pc:sldChg chg="addSp delSp modSp add del">
        <pc:chgData name="Jonny Tilford" userId="1700ab20-2b1c-4e6c-8c80-166aa5a5c274" providerId="ADAL" clId="{895E349F-E8A4-4665-A7D8-59DC0CD87049}" dt="2025-12-18T15:23:02.362" v="1588" actId="47"/>
        <pc:sldMkLst>
          <pc:docMk/>
          <pc:sldMk cId="949157486" sldId="283"/>
        </pc:sldMkLst>
      </pc:sldChg>
      <pc:sldChg chg="add">
        <pc:chgData name="Jonny Tilford" userId="1700ab20-2b1c-4e6c-8c80-166aa5a5c274" providerId="ADAL" clId="{895E349F-E8A4-4665-A7D8-59DC0CD87049}" dt="2025-12-18T15:26:50.424" v="1613" actId="2890"/>
        <pc:sldMkLst>
          <pc:docMk/>
          <pc:sldMk cId="3559177438" sldId="283"/>
        </pc:sldMkLst>
      </pc:sldChg>
      <pc:sldChg chg="addSp delSp modSp add">
        <pc:chgData name="Jonny Tilford" userId="1700ab20-2b1c-4e6c-8c80-166aa5a5c274" providerId="ADAL" clId="{895E349F-E8A4-4665-A7D8-59DC0CD87049}" dt="2025-12-18T15:28:04.905" v="1634" actId="478"/>
        <pc:sldMkLst>
          <pc:docMk/>
          <pc:sldMk cId="2790776955" sldId="284"/>
        </pc:sldMkLst>
        <pc:picChg chg="del">
          <ac:chgData name="Jonny Tilford" userId="1700ab20-2b1c-4e6c-8c80-166aa5a5c274" providerId="ADAL" clId="{895E349F-E8A4-4665-A7D8-59DC0CD87049}" dt="2025-12-18T15:26:57.131" v="1616" actId="478"/>
          <ac:picMkLst>
            <pc:docMk/>
            <pc:sldMk cId="2790776955" sldId="284"/>
            <ac:picMk id="3074" creationId="{8C6AC1FA-86E3-DDC1-909C-2FB4F69DBC59}"/>
          </ac:picMkLst>
        </pc:picChg>
        <pc:picChg chg="del">
          <ac:chgData name="Jonny Tilford" userId="1700ab20-2b1c-4e6c-8c80-166aa5a5c274" providerId="ADAL" clId="{895E349F-E8A4-4665-A7D8-59DC0CD87049}" dt="2025-12-18T15:26:57.447" v="1617" actId="478"/>
          <ac:picMkLst>
            <pc:docMk/>
            <pc:sldMk cId="2790776955" sldId="284"/>
            <ac:picMk id="3076" creationId="{3BEC8BE7-63CA-99F3-D223-3DB75205102E}"/>
          </ac:picMkLst>
        </pc:picChg>
        <pc:picChg chg="add mod">
          <ac:chgData name="Jonny Tilford" userId="1700ab20-2b1c-4e6c-8c80-166aa5a5c274" providerId="ADAL" clId="{895E349F-E8A4-4665-A7D8-59DC0CD87049}" dt="2025-12-18T15:27:20.249" v="1623" actId="1076"/>
          <ac:picMkLst>
            <pc:docMk/>
            <pc:sldMk cId="2790776955" sldId="284"/>
            <ac:picMk id="4098" creationId="{E94F13B2-3122-82D2-121B-2F7C74108F2F}"/>
          </ac:picMkLst>
        </pc:picChg>
        <pc:picChg chg="add del mod">
          <ac:chgData name="Jonny Tilford" userId="1700ab20-2b1c-4e6c-8c80-166aa5a5c274" providerId="ADAL" clId="{895E349F-E8A4-4665-A7D8-59DC0CD87049}" dt="2025-12-18T15:27:56.216" v="1628" actId="478"/>
          <ac:picMkLst>
            <pc:docMk/>
            <pc:sldMk cId="2790776955" sldId="284"/>
            <ac:picMk id="4100" creationId="{68D1B920-5A67-1575-3A22-92790BBDFD9B}"/>
          </ac:picMkLst>
        </pc:picChg>
        <pc:picChg chg="add del mod">
          <ac:chgData name="Jonny Tilford" userId="1700ab20-2b1c-4e6c-8c80-166aa5a5c274" providerId="ADAL" clId="{895E349F-E8A4-4665-A7D8-59DC0CD87049}" dt="2025-12-18T15:28:04.905" v="1634" actId="478"/>
          <ac:picMkLst>
            <pc:docMk/>
            <pc:sldMk cId="2790776955" sldId="284"/>
            <ac:picMk id="4102" creationId="{0BACCBE1-D819-C115-60D1-46B525C16955}"/>
          </ac:picMkLst>
        </pc:picChg>
      </pc:sldChg>
      <pc:sldChg chg="add">
        <pc:chgData name="Jonny Tilford" userId="1700ab20-2b1c-4e6c-8c80-166aa5a5c274" providerId="ADAL" clId="{895E349F-E8A4-4665-A7D8-59DC0CD87049}" dt="2025-12-18T15:28:03.167" v="1633" actId="2890"/>
        <pc:sldMkLst>
          <pc:docMk/>
          <pc:sldMk cId="229699517" sldId="28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18/12/2025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1625236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Is this a good reason not to worry??</a:t>
            </a:r>
          </a:p>
        </p:txBody>
      </p:sp>
      <p:pic>
        <p:nvPicPr>
          <p:cNvPr id="1030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44697D92-3670-C600-F909-710E447FD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173" y="757064"/>
            <a:ext cx="1189653" cy="118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earful face Emoji 😨 (U+1F628)">
            <a:extLst>
              <a:ext uri="{FF2B5EF4-FFF2-40B4-BE49-F238E27FC236}">
                <a16:creationId xmlns:a16="http://schemas.microsoft.com/office/drawing/2014/main" id="{B2B2C5FC-B334-0509-D493-D761FC25C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9244">
            <a:off x="8138926" y="4315014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ace screaming in fear Emoji (U+1F631)">
            <a:extLst>
              <a:ext uri="{FF2B5EF4-FFF2-40B4-BE49-F238E27FC236}">
                <a16:creationId xmlns:a16="http://schemas.microsoft.com/office/drawing/2014/main" id="{EEB2939C-5E33-BE8A-2FE1-B4B19092C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8207">
            <a:off x="1797698" y="4315014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2A62D2-8884-053E-B93C-202749332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60+ Silhouette Of A Businessman Walking Off Cliff Stock Photos, Pictures &amp;  Royalty-Free Images - iStock">
            <a:extLst>
              <a:ext uri="{FF2B5EF4-FFF2-40B4-BE49-F238E27FC236}">
                <a16:creationId xmlns:a16="http://schemas.microsoft.com/office/drawing/2014/main" id="{F80370CF-02EB-4835-3760-419437194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27" y="514350"/>
            <a:ext cx="3990975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833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7BE8D1-56E9-6770-FDF1-493A06AD7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60+ Silhouette Of A Businessman Walking Off Cliff Stock Photos, Pictures &amp;  Royalty-Free Images - iStock">
            <a:extLst>
              <a:ext uri="{FF2B5EF4-FFF2-40B4-BE49-F238E27FC236}">
                <a16:creationId xmlns:a16="http://schemas.microsoft.com/office/drawing/2014/main" id="{93339EEB-D6DA-8AA3-BBCD-79F1E2512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27" y="514350"/>
            <a:ext cx="3990975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liff And Railing Stock Photo - Download Image Now - Archipelago, Atlantic  Islands, Atlantic Ocean - iStock">
            <a:extLst>
              <a:ext uri="{FF2B5EF4-FFF2-40B4-BE49-F238E27FC236}">
                <a16:creationId xmlns:a16="http://schemas.microsoft.com/office/drawing/2014/main" id="{AC9E9F80-94B4-8264-9848-C60265DBC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280" y="1236209"/>
            <a:ext cx="6578373" cy="4385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325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0334EC-0F81-EBAB-830A-0527CBCD6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 Boat is in the Middle of a Rough Sea with a Storm in the Background Stock  Photo - Image of clouds, disaster: 371206810">
            <a:extLst>
              <a:ext uri="{FF2B5EF4-FFF2-40B4-BE49-F238E27FC236}">
                <a16:creationId xmlns:a16="http://schemas.microsoft.com/office/drawing/2014/main" id="{36B231A3-0DF0-384E-FC15-1707BFF6F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6052">
            <a:off x="-261257" y="1160010"/>
            <a:ext cx="7620000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421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0E78F0-3B4B-E57F-55EC-74800EB74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 Boat is in the Middle of a Rough Sea with a Storm in the Background Stock  Photo - Image of clouds, disaster: 371206810">
            <a:extLst>
              <a:ext uri="{FF2B5EF4-FFF2-40B4-BE49-F238E27FC236}">
                <a16:creationId xmlns:a16="http://schemas.microsoft.com/office/drawing/2014/main" id="{A7884F17-17D1-A194-F107-1FA2E2312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6052">
            <a:off x="-261257" y="1160010"/>
            <a:ext cx="7620000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ea Captain Beard – Wild Willies">
            <a:extLst>
              <a:ext uri="{FF2B5EF4-FFF2-40B4-BE49-F238E27FC236}">
                <a16:creationId xmlns:a16="http://schemas.microsoft.com/office/drawing/2014/main" id="{75848125-4A7E-522C-9F02-085D307B4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1347">
            <a:off x="5309117" y="2382132"/>
            <a:ext cx="6592661" cy="4256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177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9D8118-46EF-A195-C18B-2088F96B7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eeling Lonely? You're Not Alone | Psychology Today United Kingdom">
            <a:extLst>
              <a:ext uri="{FF2B5EF4-FFF2-40B4-BE49-F238E27FC236}">
                <a16:creationId xmlns:a16="http://schemas.microsoft.com/office/drawing/2014/main" id="{E94F13B2-3122-82D2-121B-2F7C74108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5912">
            <a:off x="-1324947" y="1494458"/>
            <a:ext cx="7389845" cy="386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776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86145C-D24B-BAEC-AD9F-89BDF6DA5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eeling Lonely? You're Not Alone | Psychology Today United Kingdom">
            <a:extLst>
              <a:ext uri="{FF2B5EF4-FFF2-40B4-BE49-F238E27FC236}">
                <a16:creationId xmlns:a16="http://schemas.microsoft.com/office/drawing/2014/main" id="{4DE5593F-1EFA-434B-2B94-4AA36B896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5912">
            <a:off x="-1324947" y="1494458"/>
            <a:ext cx="7389845" cy="386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17,200+ Father And Son Holding Hands Stock Photos, Pictures &amp; Royalty-Free  Images - iStock">
            <a:extLst>
              <a:ext uri="{FF2B5EF4-FFF2-40B4-BE49-F238E27FC236}">
                <a16:creationId xmlns:a16="http://schemas.microsoft.com/office/drawing/2014/main" id="{130302D6-8E91-7323-AF43-D5B381661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8878">
            <a:off x="6111162" y="1793809"/>
            <a:ext cx="58293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99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89804E-2457-49C3-B5FF-D1E75D4629C5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www.w3.org/XML/1998/namespace"/>
    <ds:schemaRef ds:uri="http://purl.org/dc/dcmitype/"/>
    <ds:schemaRef ds:uri="5e281f0b-1b17-4847-92d4-f5ee8cd9c7a9"/>
    <ds:schemaRef ds:uri="http://schemas.microsoft.com/office/infopath/2007/PartnerControls"/>
    <ds:schemaRef ds:uri="d18bd8e2-cffe-4e71-8501-69a9d2aac352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1CB71F7-8929-406C-9D3A-A9F2F085A22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466</TotalTime>
  <Words>9</Words>
  <Application>Microsoft Office PowerPoint</Application>
  <PresentationFormat>Widescreen</PresentationFormat>
  <Paragraphs>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Is this a good reason not to worry??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2025-12-18T15:28:07Z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